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40F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786" y="-28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1E5DB0-3033-4170-A57F-C6A72513564B}" type="datetimeFigureOut">
              <a:rPr lang="en-US" smtClean="0"/>
              <a:pPr/>
              <a:t>10/10/2008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BA59C9-164B-405E-BC7B-5A7FE2A6ECA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7BA59C9-164B-405E-BC7B-5A7FE2A6ECAE}"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807AFF9-A814-4199-85C2-37479322104E}" type="datetimeFigureOut">
              <a:rPr lang="en-US" smtClean="0"/>
              <a:pPr/>
              <a:t>10/10/2008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3CF9B6-C62C-481E-ACF2-818B1F031EC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07AFF9-A814-4199-85C2-37479322104E}" type="datetimeFigureOut">
              <a:rPr lang="en-US" smtClean="0"/>
              <a:pPr/>
              <a:t>10/10/2008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3CF9B6-C62C-481E-ACF2-818B1F031EC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07AFF9-A814-4199-85C2-37479322104E}" type="datetimeFigureOut">
              <a:rPr lang="en-US" smtClean="0"/>
              <a:pPr/>
              <a:t>10/10/2008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3CF9B6-C62C-481E-ACF2-818B1F031EC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07AFF9-A814-4199-85C2-37479322104E}" type="datetimeFigureOut">
              <a:rPr lang="en-US" smtClean="0"/>
              <a:pPr/>
              <a:t>10/10/2008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3CF9B6-C62C-481E-ACF2-818B1F031EC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07AFF9-A814-4199-85C2-37479322104E}" type="datetimeFigureOut">
              <a:rPr lang="en-US" smtClean="0"/>
              <a:pPr/>
              <a:t>10/10/2008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3CF9B6-C62C-481E-ACF2-818B1F031EC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807AFF9-A814-4199-85C2-37479322104E}" type="datetimeFigureOut">
              <a:rPr lang="en-US" smtClean="0"/>
              <a:pPr/>
              <a:t>10/10/2008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3CF9B6-C62C-481E-ACF2-818B1F031EC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807AFF9-A814-4199-85C2-37479322104E}" type="datetimeFigureOut">
              <a:rPr lang="en-US" smtClean="0"/>
              <a:pPr/>
              <a:t>10/10/2008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3CF9B6-C62C-481E-ACF2-818B1F031EC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807AFF9-A814-4199-85C2-37479322104E}" type="datetimeFigureOut">
              <a:rPr lang="en-US" smtClean="0"/>
              <a:pPr/>
              <a:t>10/10/2008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3CF9B6-C62C-481E-ACF2-818B1F031EC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07AFF9-A814-4199-85C2-37479322104E}" type="datetimeFigureOut">
              <a:rPr lang="en-US" smtClean="0"/>
              <a:pPr/>
              <a:t>10/10/2008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3CF9B6-C62C-481E-ACF2-818B1F031EC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07AFF9-A814-4199-85C2-37479322104E}" type="datetimeFigureOut">
              <a:rPr lang="en-US" smtClean="0"/>
              <a:pPr/>
              <a:t>10/10/2008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3CF9B6-C62C-481E-ACF2-818B1F031EC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07AFF9-A814-4199-85C2-37479322104E}" type="datetimeFigureOut">
              <a:rPr lang="en-US" smtClean="0"/>
              <a:pPr/>
              <a:t>10/10/2008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3CF9B6-C62C-481E-ACF2-818B1F031EC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07AFF9-A814-4199-85C2-37479322104E}" type="datetimeFigureOut">
              <a:rPr lang="en-US" smtClean="0"/>
              <a:pPr/>
              <a:t>10/10/2008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3CF9B6-C62C-481E-ACF2-818B1F031EC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Layout" Target="../slideLayouts/slideLayout1.xml"/><Relationship Id="rId1" Type="http://schemas.openxmlformats.org/officeDocument/2006/relationships/audio" Target="../media/audio1.wav"/><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audio" Target="../media/audio3.wav"/><Relationship Id="rId5" Type="http://schemas.openxmlformats.org/officeDocument/2006/relationships/image" Target="../media/image4.png"/><Relationship Id="rId4" Type="http://schemas.openxmlformats.org/officeDocument/2006/relationships/image" Target="../media/image3.wm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audio" Target="file:///C:\Documents%20and%20Settings\B-P\Local%20Settings\Temporary%20Internet%20Files\Content.IE5\OENZQULJ\MSj00742510000%5b1%5d.mid" TargetMode="Externa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00"/>
            </a:gs>
            <a:gs pos="39999">
              <a:srgbClr val="0A128C"/>
            </a:gs>
            <a:gs pos="70000">
              <a:srgbClr val="181CC7"/>
            </a:gs>
            <a:gs pos="88000">
              <a:srgbClr val="7005D4"/>
            </a:gs>
            <a:gs pos="100000">
              <a:srgbClr val="8C3D91"/>
            </a:gs>
          </a:gsLst>
          <a:lin ang="5400000" scaled="0"/>
          <a:tileRect r="-100000" b="-100000"/>
        </a:grad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solidFill>
                  <a:schemeClr val="accent6">
                    <a:lumMod val="60000"/>
                    <a:lumOff val="40000"/>
                  </a:schemeClr>
                </a:solidFill>
              </a:rPr>
              <a:t>North VS South</a:t>
            </a:r>
            <a:endParaRPr lang="en-US" dirty="0">
              <a:solidFill>
                <a:schemeClr val="accent6">
                  <a:lumMod val="60000"/>
                  <a:lumOff val="40000"/>
                </a:schemeClr>
              </a:solidFill>
            </a:endParaRPr>
          </a:p>
        </p:txBody>
      </p:sp>
      <p:pic>
        <p:nvPicPr>
          <p:cNvPr id="8" name="MSj03883930000[1].wav">
            <a:hlinkClick r:id="" action="ppaction://media"/>
          </p:cNvPr>
          <p:cNvPicPr>
            <a:picLocks noRot="1" noChangeAspect="1"/>
          </p:cNvPicPr>
          <p:nvPr>
            <a:wavAudioFile r:embed="rId1" name="MSj03883930000[1].wav"/>
          </p:nvPr>
        </p:nvPicPr>
        <p:blipFill>
          <a:blip r:embed="rId4"/>
          <a:stretch>
            <a:fillRect/>
          </a:stretch>
        </p:blipFill>
        <p:spPr>
          <a:xfrm>
            <a:off x="4343400" y="3581400"/>
            <a:ext cx="304800" cy="304800"/>
          </a:xfrm>
          <a:prstGeom prst="rect">
            <a:avLst/>
          </a:prstGeom>
        </p:spPr>
      </p:pic>
    </p:spTree>
  </p:cSld>
  <p:clrMapOvr>
    <a:masterClrMapping/>
  </p:clrMapOvr>
  <p:transition>
    <p:wheel spokes="2"/>
    <p:sndAc>
      <p:stSnd>
        <p:snd r:embed="rId3" name="breeze.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8"/>
                    </p:tgtEl>
                  </p:cond>
                </p:stCondLst>
                <p:endSync evt="end" delay="0">
                  <p:rtn val="all"/>
                </p:endSync>
                <p:childTnLst>
                  <p:par>
                    <p:cTn id="12" fill="hold">
                      <p:stCondLst>
                        <p:cond delay="0"/>
                      </p:stCondLst>
                      <p:childTnLst>
                        <p:par>
                          <p:cTn id="13" fill="hold">
                            <p:stCondLst>
                              <p:cond delay="0"/>
                            </p:stCondLst>
                            <p:childTnLst>
                              <p:par>
                                <p:cTn id="14" presetID="1" presetClass="mediacall" presetSubtype="0" fill="hold" nodeType="clickEffect">
                                  <p:stCondLst>
                                    <p:cond delay="0"/>
                                  </p:stCondLst>
                                  <p:childTnLst>
                                    <p:cmd type="call" cmd="playFrom(0.0)">
                                      <p:cBhvr>
                                        <p:cTn id="15" dur="8133" fill="hold"/>
                                        <p:tgtEl>
                                          <p:spTgt spid="8"/>
                                        </p:tgtEl>
                                      </p:cBhvr>
                                    </p:cmd>
                                  </p:childTnLst>
                                </p:cTn>
                              </p:par>
                            </p:childTnLst>
                          </p:cTn>
                        </p:par>
                      </p:childTnLst>
                    </p:cTn>
                  </p:par>
                </p:childTnLst>
              </p:cTn>
              <p:nextCondLst>
                <p:cond evt="onClick" delay="0">
                  <p:tgtEl>
                    <p:spTgt spid="8"/>
                  </p:tgtEl>
                </p:cond>
              </p:nextCondLst>
            </p:seq>
            <p:audio>
              <p:cMediaNode>
                <p:cTn id="16"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62000">
              <a:schemeClr val="accent3">
                <a:lumMod val="60000"/>
                <a:lumOff val="40000"/>
                <a:alpha val="53000"/>
              </a:schemeClr>
            </a:gs>
            <a:gs pos="62000">
              <a:schemeClr val="accent3">
                <a:lumMod val="60000"/>
                <a:lumOff val="40000"/>
                <a:alpha val="53000"/>
              </a:schemeClr>
            </a:gs>
            <a:gs pos="62000">
              <a:schemeClr val="accent3">
                <a:lumMod val="60000"/>
                <a:lumOff val="40000"/>
              </a:schemeClr>
            </a:gs>
            <a:gs pos="36000">
              <a:schemeClr val="accent3">
                <a:lumMod val="60000"/>
                <a:lumOff val="40000"/>
              </a:schemeClr>
            </a:gs>
            <a:gs pos="39999">
              <a:srgbClr val="0A128C"/>
            </a:gs>
            <a:gs pos="70000">
              <a:srgbClr val="181CC7"/>
            </a:gs>
            <a:gs pos="88000">
              <a:srgbClr val="7005D4"/>
            </a:gs>
            <a:gs pos="100000">
              <a:srgbClr val="8C3D9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North Pole </a:t>
            </a:r>
            <a:endParaRPr lang="en-US" dirty="0"/>
          </a:p>
        </p:txBody>
      </p:sp>
      <p:pic>
        <p:nvPicPr>
          <p:cNvPr id="1026" name="Picture 2" descr="C:\Documents and Settings\B-P\Local Settings\Temporary Internet Files\Content.IE5\CPI02GD5\MPj04033120000[1].jpg"/>
          <p:cNvPicPr>
            <a:picLocks noGrp="1" noChangeAspect="1" noChangeArrowheads="1"/>
          </p:cNvPicPr>
          <p:nvPr>
            <p:ph idx="1"/>
          </p:nvPr>
        </p:nvPicPr>
        <p:blipFill>
          <a:blip r:embed="rId3"/>
          <a:srcRect/>
          <a:stretch>
            <a:fillRect/>
          </a:stretch>
        </p:blipFill>
        <p:spPr bwMode="auto">
          <a:xfrm>
            <a:off x="0" y="0"/>
            <a:ext cx="3238500" cy="3046773"/>
          </a:xfrm>
          <a:prstGeom prst="rect">
            <a:avLst/>
          </a:prstGeom>
          <a:noFill/>
        </p:spPr>
      </p:pic>
      <p:pic>
        <p:nvPicPr>
          <p:cNvPr id="1028" name="Picture 4" descr="C:\Documents and Settings\B-P\Local Settings\Temporary Internet Files\Content.IE5\FAMFY8X1\MCj02165720000[1].wmf"/>
          <p:cNvPicPr>
            <a:picLocks noChangeAspect="1" noChangeArrowheads="1"/>
          </p:cNvPicPr>
          <p:nvPr/>
        </p:nvPicPr>
        <p:blipFill>
          <a:blip r:embed="rId4"/>
          <a:srcRect/>
          <a:stretch>
            <a:fillRect/>
          </a:stretch>
        </p:blipFill>
        <p:spPr bwMode="auto">
          <a:xfrm>
            <a:off x="5715001" y="-1"/>
            <a:ext cx="3429000" cy="2652055"/>
          </a:xfrm>
          <a:prstGeom prst="rect">
            <a:avLst/>
          </a:prstGeom>
          <a:noFill/>
        </p:spPr>
      </p:pic>
      <p:sp>
        <p:nvSpPr>
          <p:cNvPr id="8" name="TextBox 7"/>
          <p:cNvSpPr txBox="1"/>
          <p:nvPr/>
        </p:nvSpPr>
        <p:spPr>
          <a:xfrm>
            <a:off x="1752600" y="3429000"/>
            <a:ext cx="5257800" cy="2862322"/>
          </a:xfrm>
          <a:prstGeom prst="rect">
            <a:avLst/>
          </a:prstGeom>
          <a:solidFill>
            <a:schemeClr val="bg1"/>
          </a:solidFill>
        </p:spPr>
        <p:txBody>
          <a:bodyPr wrap="square" rtlCol="0">
            <a:spAutoFit/>
          </a:bodyPr>
          <a:lstStyle/>
          <a:p>
            <a:r>
              <a:rPr lang="en-US" sz="2000" dirty="0" smtClean="0">
                <a:solidFill>
                  <a:srgbClr val="C840F2"/>
                </a:solidFill>
                <a:latin typeface="Arial Black" pitchFamily="34" charset="0"/>
              </a:rPr>
              <a:t>Majestic creature of the far north, the polar bear is the world's largest terrestrial carnivore. Arctic ice cap melts in summer. Some bears are then stranded and spend their summers fasting on land, living off body fat stored from hunting in the spring and winter</a:t>
            </a:r>
            <a:r>
              <a:rPr lang="en-US" sz="2000" dirty="0" smtClean="0">
                <a:latin typeface="Arial Black" pitchFamily="34" charset="0"/>
              </a:rPr>
              <a:t>.</a:t>
            </a:r>
            <a:r>
              <a:rPr lang="en-US" sz="2000" dirty="0" smtClean="0"/>
              <a:t/>
            </a:r>
            <a:br>
              <a:rPr lang="en-US" sz="2000" dirty="0" smtClean="0"/>
            </a:br>
            <a:endParaRPr lang="en-US" sz="2000" dirty="0"/>
          </a:p>
        </p:txBody>
      </p:sp>
      <p:pic>
        <p:nvPicPr>
          <p:cNvPr id="7" name="MSj03886330000[1].wav">
            <a:hlinkClick r:id="" action="ppaction://media"/>
          </p:cNvPr>
          <p:cNvPicPr>
            <a:picLocks noRot="1" noChangeAspect="1"/>
          </p:cNvPicPr>
          <p:nvPr>
            <a:wavAudioFile r:embed="rId1" name="MSj03886330000[1].wav"/>
          </p:nvPr>
        </p:nvPicPr>
        <p:blipFill>
          <a:blip r:embed="rId5"/>
          <a:stretch>
            <a:fillRect/>
          </a:stretch>
        </p:blipFill>
        <p:spPr>
          <a:xfrm>
            <a:off x="4419600" y="2514600"/>
            <a:ext cx="304800" cy="304800"/>
          </a:xfrm>
          <a:prstGeom prst="rect">
            <a:avLst/>
          </a:prstGeom>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9" presetClass="entr" presetSubtype="1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0" fill="hold"/>
                                        <p:tgtEl>
                                          <p:spTgt spid="8"/>
                                        </p:tgtEl>
                                        <p:attrNameLst>
                                          <p:attrName>ppt_w</p:attrName>
                                        </p:attrNameLst>
                                      </p:cBhvr>
                                      <p:tavLst>
                                        <p:tav tm="0" fmla="#ppt_w*sin(2.5*pi*$)">
                                          <p:val>
                                            <p:fltVal val="0"/>
                                          </p:val>
                                        </p:tav>
                                        <p:tav tm="100000">
                                          <p:val>
                                            <p:fltVal val="1"/>
                                          </p:val>
                                        </p:tav>
                                      </p:tavLst>
                                    </p:anim>
                                    <p:anim calcmode="lin" valueType="num">
                                      <p:cBhvr>
                                        <p:cTn id="16" dur="50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1026"/>
                                        </p:tgtEl>
                                        <p:attrNameLst>
                                          <p:attrName>style.visibility</p:attrName>
                                        </p:attrNameLst>
                                      </p:cBhvr>
                                      <p:to>
                                        <p:strVal val="visible"/>
                                      </p:to>
                                    </p:set>
                                    <p:animScale>
                                      <p:cBhvr>
                                        <p:cTn id="21" dur="1000" decel="50000" fill="hold">
                                          <p:stCondLst>
                                            <p:cond delay="0"/>
                                          </p:stCondLst>
                                        </p:cTn>
                                        <p:tgtEl>
                                          <p:spTgt spid="10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026"/>
                                        </p:tgtEl>
                                        <p:attrNameLst>
                                          <p:attrName>ppt_x</p:attrName>
                                          <p:attrName>ppt_y</p:attrName>
                                        </p:attrNameLst>
                                      </p:cBhvr>
                                    </p:animMotion>
                                    <p:animEffect transition="in" filter="fade">
                                      <p:cBhvr>
                                        <p:cTn id="23" dur="1000"/>
                                        <p:tgtEl>
                                          <p:spTgt spid="1026"/>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nodeType="clickEffect">
                                  <p:stCondLst>
                                    <p:cond delay="0"/>
                                  </p:stCondLst>
                                  <p:childTnLst>
                                    <p:set>
                                      <p:cBhvr>
                                        <p:cTn id="27" dur="1" fill="hold">
                                          <p:stCondLst>
                                            <p:cond delay="0"/>
                                          </p:stCondLst>
                                        </p:cTn>
                                        <p:tgtEl>
                                          <p:spTgt spid="1028"/>
                                        </p:tgtEl>
                                        <p:attrNameLst>
                                          <p:attrName>style.visibility</p:attrName>
                                        </p:attrNameLst>
                                      </p:cBhvr>
                                      <p:to>
                                        <p:strVal val="visible"/>
                                      </p:to>
                                    </p:set>
                                    <p:animEffect transition="in" filter="box(in)">
                                      <p:cBhvr>
                                        <p:cTn id="28"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9" restart="whenNotActive" fill="hold" evtFilter="cancelBubble" nodeType="interactiveSeq">
                <p:stCondLst>
                  <p:cond evt="onClick" delay="0">
                    <p:tgtEl>
                      <p:spTgt spid="7"/>
                    </p:tgtEl>
                  </p:cond>
                </p:stCondLst>
                <p:endSync evt="end" delay="0">
                  <p:rtn val="all"/>
                </p:endSync>
                <p:childTnLst>
                  <p:par>
                    <p:cTn id="30" fill="hold">
                      <p:stCondLst>
                        <p:cond delay="0"/>
                      </p:stCondLst>
                      <p:childTnLst>
                        <p:par>
                          <p:cTn id="31" fill="hold">
                            <p:stCondLst>
                              <p:cond delay="0"/>
                            </p:stCondLst>
                            <p:childTnLst>
                              <p:par>
                                <p:cTn id="32" presetID="1" presetClass="mediacall" presetSubtype="0" fill="hold" nodeType="clickEffect">
                                  <p:stCondLst>
                                    <p:cond delay="0"/>
                                  </p:stCondLst>
                                  <p:childTnLst>
                                    <p:cmd type="call" cmd="playFrom(0.0)">
                                      <p:cBhvr>
                                        <p:cTn id="33" dur="6506" fill="hold"/>
                                        <p:tgtEl>
                                          <p:spTgt spid="7"/>
                                        </p:tgtEl>
                                      </p:cBhvr>
                                    </p:cmd>
                                  </p:childTnLst>
                                </p:cTn>
                              </p:par>
                            </p:childTnLst>
                          </p:cTn>
                        </p:par>
                      </p:childTnLst>
                    </p:cTn>
                  </p:par>
                </p:childTnLst>
              </p:cTn>
              <p:nextCondLst>
                <p:cond evt="onClick" delay="0">
                  <p:tgtEl>
                    <p:spTgt spid="7"/>
                  </p:tgtEl>
                </p:cond>
              </p:nextCondLst>
            </p:seq>
            <p:audio>
              <p:cMediaNode>
                <p:cTn id="34"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2" grpId="0"/>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 Pole </a:t>
            </a:r>
            <a:endParaRPr lang="en-US" dirty="0"/>
          </a:p>
        </p:txBody>
      </p:sp>
      <p:pic>
        <p:nvPicPr>
          <p:cNvPr id="2051" name="Picture 3" descr="C:\Documents and Settings\B-P\Local Settings\Temporary Internet Files\Content.IE5\CPI02GD5\MPj04277490000[1].jpg"/>
          <p:cNvPicPr>
            <a:picLocks noChangeAspect="1" noChangeArrowheads="1"/>
          </p:cNvPicPr>
          <p:nvPr/>
        </p:nvPicPr>
        <p:blipFill>
          <a:blip r:embed="rId4"/>
          <a:srcRect/>
          <a:stretch>
            <a:fillRect/>
          </a:stretch>
        </p:blipFill>
        <p:spPr bwMode="auto">
          <a:xfrm>
            <a:off x="6187529" y="0"/>
            <a:ext cx="2956471" cy="4419600"/>
          </a:xfrm>
          <a:prstGeom prst="rect">
            <a:avLst/>
          </a:prstGeom>
          <a:noFill/>
        </p:spPr>
      </p:pic>
      <p:pic>
        <p:nvPicPr>
          <p:cNvPr id="2054" name="Picture 6" descr="C:\Documents and Settings\B-P\Local Settings\Temporary Internet Files\Content.IE5\FAMFY8X1\MPj04372490000[1].jpg"/>
          <p:cNvPicPr>
            <a:picLocks noChangeAspect="1" noChangeArrowheads="1"/>
          </p:cNvPicPr>
          <p:nvPr/>
        </p:nvPicPr>
        <p:blipFill>
          <a:blip r:embed="rId5"/>
          <a:srcRect/>
          <a:stretch>
            <a:fillRect/>
          </a:stretch>
        </p:blipFill>
        <p:spPr bwMode="auto">
          <a:xfrm>
            <a:off x="0" y="0"/>
            <a:ext cx="3124200" cy="4679615"/>
          </a:xfrm>
          <a:prstGeom prst="rect">
            <a:avLst/>
          </a:prstGeom>
          <a:noFill/>
        </p:spPr>
      </p:pic>
      <p:sp>
        <p:nvSpPr>
          <p:cNvPr id="9" name="Content Placeholder 8"/>
          <p:cNvSpPr>
            <a:spLocks noGrp="1"/>
          </p:cNvSpPr>
          <p:nvPr>
            <p:ph idx="1"/>
          </p:nvPr>
        </p:nvSpPr>
        <p:spPr>
          <a:xfrm>
            <a:off x="3048000" y="1600200"/>
            <a:ext cx="3200400" cy="4953000"/>
          </a:xfrm>
        </p:spPr>
        <p:txBody>
          <a:bodyPr/>
          <a:lstStyle/>
          <a:p>
            <a:r>
              <a:rPr lang="en-US" dirty="0" smtClean="0"/>
              <a:t>Penguins are a group of flightless seabirds found in the Southern Hemisphere</a:t>
            </a:r>
          </a:p>
        </p:txBody>
      </p:sp>
      <p:pic>
        <p:nvPicPr>
          <p:cNvPr id="7" name="MSj00742510000[1].mid">
            <a:hlinkClick r:id="" action="ppaction://media"/>
          </p:cNvPr>
          <p:cNvPicPr>
            <a:picLocks noRot="1" noChangeAspect="1"/>
          </p:cNvPicPr>
          <p:nvPr>
            <a:audioFile r:link="rId1"/>
          </p:nvPr>
        </p:nvPicPr>
        <p:blipFill>
          <a:blip r:embed="rId6"/>
          <a:stretch>
            <a:fillRect/>
          </a:stretch>
        </p:blipFill>
        <p:spPr>
          <a:xfrm>
            <a:off x="4267200" y="4876800"/>
            <a:ext cx="304800" cy="304800"/>
          </a:xfrm>
          <a:prstGeom prst="rect">
            <a:avLst/>
          </a:prstGeom>
        </p:spPr>
      </p:pic>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5" presetClass="entr" presetSubtype="0" fill="hold" nodeType="clickEffect">
                                  <p:stCondLst>
                                    <p:cond delay="0"/>
                                  </p:stCondLst>
                                  <p:childTnLst>
                                    <p:set>
                                      <p:cBhvr>
                                        <p:cTn id="15" dur="1" fill="hold">
                                          <p:stCondLst>
                                            <p:cond delay="0"/>
                                          </p:stCondLst>
                                        </p:cTn>
                                        <p:tgtEl>
                                          <p:spTgt spid="9">
                                            <p:txEl>
                                              <p:pRg st="0" end="0"/>
                                            </p:txEl>
                                          </p:spTgt>
                                        </p:tgtEl>
                                        <p:attrNameLst>
                                          <p:attrName>style.visibility</p:attrName>
                                        </p:attrNameLst>
                                      </p:cBhvr>
                                      <p:to>
                                        <p:strVal val="visible"/>
                                      </p:to>
                                    </p:set>
                                    <p:animEffect transition="in" filter="fade">
                                      <p:cBhvr>
                                        <p:cTn id="16" dur="2000"/>
                                        <p:tgtEl>
                                          <p:spTgt spid="9">
                                            <p:txEl>
                                              <p:pRg st="0" end="0"/>
                                            </p:txEl>
                                          </p:spTgt>
                                        </p:tgtEl>
                                      </p:cBhvr>
                                    </p:animEffect>
                                    <p:anim calcmode="lin" valueType="num">
                                      <p:cBhvr>
                                        <p:cTn id="17" dur="2000" fill="hold"/>
                                        <p:tgtEl>
                                          <p:spTgt spid="9">
                                            <p:txEl>
                                              <p:pRg st="0" end="0"/>
                                            </p:txEl>
                                          </p:spTgt>
                                        </p:tgtEl>
                                        <p:attrNameLst>
                                          <p:attrName>style.rotation</p:attrName>
                                        </p:attrNameLst>
                                      </p:cBhvr>
                                      <p:tavLst>
                                        <p:tav tm="0">
                                          <p:val>
                                            <p:fltVal val="720"/>
                                          </p:val>
                                        </p:tav>
                                        <p:tav tm="100000">
                                          <p:val>
                                            <p:fltVal val="0"/>
                                          </p:val>
                                        </p:tav>
                                      </p:tavLst>
                                    </p:anim>
                                    <p:anim calcmode="lin" valueType="num">
                                      <p:cBhvr>
                                        <p:cTn id="18" dur="2000" fill="hold"/>
                                        <p:tgtEl>
                                          <p:spTgt spid="9">
                                            <p:txEl>
                                              <p:pRg st="0" end="0"/>
                                            </p:txEl>
                                          </p:spTgt>
                                        </p:tgtEl>
                                        <p:attrNameLst>
                                          <p:attrName>ppt_h</p:attrName>
                                        </p:attrNameLst>
                                      </p:cBhvr>
                                      <p:tavLst>
                                        <p:tav tm="0">
                                          <p:val>
                                            <p:fltVal val="0"/>
                                          </p:val>
                                        </p:tav>
                                        <p:tav tm="100000">
                                          <p:val>
                                            <p:strVal val="#ppt_h"/>
                                          </p:val>
                                        </p:tav>
                                      </p:tavLst>
                                    </p:anim>
                                    <p:anim calcmode="lin" valueType="num">
                                      <p:cBhvr>
                                        <p:cTn id="19" dur="2000" fill="hold"/>
                                        <p:tgtEl>
                                          <p:spTgt spid="9">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2051"/>
                                        </p:tgtEl>
                                        <p:attrNameLst>
                                          <p:attrName>style.visibility</p:attrName>
                                        </p:attrNameLst>
                                      </p:cBhvr>
                                      <p:to>
                                        <p:strVal val="visible"/>
                                      </p:to>
                                    </p:set>
                                    <p:animEffect transition="in" filter="dissolve">
                                      <p:cBhvr>
                                        <p:cTn id="24" dur="500"/>
                                        <p:tgtEl>
                                          <p:spTgt spid="2051"/>
                                        </p:tgtEl>
                                      </p:cBhvr>
                                    </p:animEffect>
                                  </p:childTnLst>
                                </p:cTn>
                              </p:par>
                            </p:childTnLst>
                          </p:cTn>
                        </p:par>
                      </p:childTnLst>
                    </p:cTn>
                  </p:par>
                  <p:par>
                    <p:cTn id="25" fill="hold">
                      <p:stCondLst>
                        <p:cond delay="indefinite"/>
                      </p:stCondLst>
                      <p:childTnLst>
                        <p:par>
                          <p:cTn id="26" fill="hold">
                            <p:stCondLst>
                              <p:cond delay="0"/>
                            </p:stCondLst>
                            <p:childTnLst>
                              <p:par>
                                <p:cTn id="27" presetID="20" presetClass="entr" presetSubtype="0" fill="hold" nodeType="clickEffect">
                                  <p:stCondLst>
                                    <p:cond delay="0"/>
                                  </p:stCondLst>
                                  <p:childTnLst>
                                    <p:set>
                                      <p:cBhvr>
                                        <p:cTn id="28" dur="1" fill="hold">
                                          <p:stCondLst>
                                            <p:cond delay="0"/>
                                          </p:stCondLst>
                                        </p:cTn>
                                        <p:tgtEl>
                                          <p:spTgt spid="2054"/>
                                        </p:tgtEl>
                                        <p:attrNameLst>
                                          <p:attrName>style.visibility</p:attrName>
                                        </p:attrNameLst>
                                      </p:cBhvr>
                                      <p:to>
                                        <p:strVal val="visible"/>
                                      </p:to>
                                    </p:set>
                                    <p:animEffect transition="in" filter="wedge">
                                      <p:cBhvr>
                                        <p:cTn id="29" dur="2000"/>
                                        <p:tgtEl>
                                          <p:spTgt spid="205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0" restart="whenNotActive" fill="hold" evtFilter="cancelBubble" nodeType="interactiveSeq">
                <p:stCondLst>
                  <p:cond evt="onClick" delay="0">
                    <p:tgtEl>
                      <p:spTgt spid="7"/>
                    </p:tgtEl>
                  </p:cond>
                </p:stCondLst>
                <p:endSync evt="end" delay="0">
                  <p:rtn val="all"/>
                </p:endSync>
                <p:childTnLst>
                  <p:par>
                    <p:cTn id="31" fill="hold">
                      <p:stCondLst>
                        <p:cond delay="0"/>
                      </p:stCondLst>
                      <p:childTnLst>
                        <p:par>
                          <p:cTn id="32" fill="hold">
                            <p:stCondLst>
                              <p:cond delay="0"/>
                            </p:stCondLst>
                            <p:childTnLst>
                              <p:par>
                                <p:cTn id="33" presetID="1" presetClass="mediacall" presetSubtype="0" fill="hold" nodeType="clickEffect">
                                  <p:stCondLst>
                                    <p:cond delay="0"/>
                                  </p:stCondLst>
                                  <p:childTnLst>
                                    <p:cmd type="call" cmd="playFrom(0.0)">
                                      <p:cBhvr>
                                        <p:cTn id="34" dur="31530" fill="hold"/>
                                        <p:tgtEl>
                                          <p:spTgt spid="7"/>
                                        </p:tgtEl>
                                      </p:cBhvr>
                                    </p:cmd>
                                  </p:childTnLst>
                                </p:cTn>
                              </p:par>
                            </p:childTnLst>
                          </p:cTn>
                        </p:par>
                      </p:childTnLst>
                    </p:cTn>
                  </p:par>
                </p:childTnLst>
              </p:cTn>
              <p:nextCondLst>
                <p:cond evt="onClick" delay="0">
                  <p:tgtEl>
                    <p:spTgt spid="7"/>
                  </p:tgtEl>
                </p:cond>
              </p:nextCondLst>
            </p:seq>
            <p:audio>
              <p:cMediaNode>
                <p:cTn id="35"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2" grpId="0"/>
    </p:bldLst>
  </p:timing>
</p:sld>
</file>

<file path=ppt/theme/theme1.xml><?xml version="1.0" encoding="utf-8"?>
<a:theme xmlns:a="http://schemas.openxmlformats.org/drawingml/2006/main" name="Office Them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TotalTime>
  <Words>70</Words>
  <Application>Microsoft Office PowerPoint</Application>
  <PresentationFormat>On-screen Show (4:3)</PresentationFormat>
  <Paragraphs>6</Paragraphs>
  <Slides>3</Slides>
  <Notes>1</Notes>
  <HiddenSlides>0</HiddenSlides>
  <MMClips>3</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North VS South</vt:lpstr>
      <vt:lpstr>North Pole </vt:lpstr>
      <vt:lpstr>South Pole </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North VS South</dc:title>
  <dc:creator>B-P</dc:creator>
  <cp:lastModifiedBy>B-P</cp:lastModifiedBy>
  <cp:revision>7</cp:revision>
  <dcterms:created xsi:type="dcterms:W3CDTF">2008-10-10T19:39:05Z</dcterms:created>
  <dcterms:modified xsi:type="dcterms:W3CDTF">2008-10-10T21:13:15Z</dcterms:modified>
</cp:coreProperties>
</file>